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19" r:id="rId4"/>
    <p:sldId id="285" r:id="rId5"/>
    <p:sldId id="258" r:id="rId6"/>
    <p:sldId id="259" r:id="rId7"/>
    <p:sldId id="287" r:id="rId8"/>
    <p:sldId id="286" r:id="rId9"/>
    <p:sldId id="257" r:id="rId10"/>
    <p:sldId id="288" r:id="rId11"/>
    <p:sldId id="292" r:id="rId12"/>
    <p:sldId id="289" r:id="rId13"/>
    <p:sldId id="260" r:id="rId14"/>
    <p:sldId id="293" r:id="rId15"/>
    <p:sldId id="290" r:id="rId16"/>
    <p:sldId id="291" r:id="rId17"/>
    <p:sldId id="284" r:id="rId18"/>
    <p:sldId id="294" r:id="rId19"/>
    <p:sldId id="264" r:id="rId20"/>
    <p:sldId id="265" r:id="rId21"/>
    <p:sldId id="266" r:id="rId22"/>
    <p:sldId id="275" r:id="rId23"/>
    <p:sldId id="267" r:id="rId24"/>
    <p:sldId id="268" r:id="rId25"/>
    <p:sldId id="269" r:id="rId26"/>
    <p:sldId id="270" r:id="rId27"/>
    <p:sldId id="271" r:id="rId28"/>
    <p:sldId id="272" r:id="rId29"/>
    <p:sldId id="320" r:id="rId30"/>
    <p:sldId id="283" r:id="rId31"/>
    <p:sldId id="273" r:id="rId32"/>
    <p:sldId id="274" r:id="rId33"/>
    <p:sldId id="315" r:id="rId34"/>
    <p:sldId id="276" r:id="rId35"/>
    <p:sldId id="277" r:id="rId36"/>
    <p:sldId id="316" r:id="rId37"/>
    <p:sldId id="278" r:id="rId38"/>
    <p:sldId id="317" r:id="rId39"/>
    <p:sldId id="279" r:id="rId40"/>
    <p:sldId id="318" r:id="rId41"/>
    <p:sldId id="280" r:id="rId42"/>
    <p:sldId id="282" r:id="rId43"/>
    <p:sldId id="312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3" r:id="rId61"/>
    <p:sldId id="314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FFFFFF">
              <a:alpha val="52157"/>
            </a:srgb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1495868" cy="19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FFFFFF">
              <a:alpha val="52157"/>
            </a:srgb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14752"/>
            <a:ext cx="1230515" cy="28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785926"/>
            <a:ext cx="1646221" cy="2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FFFFFF">
              <a:alpha val="52157"/>
            </a:srgb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1495868" cy="19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29520" y="3929066"/>
            <a:ext cx="1106471" cy="25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643174" y="6550223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/>
              <a:t>Блог</a:t>
            </a:r>
            <a:r>
              <a:rPr lang="ru-RU" sz="1400" dirty="0"/>
              <a:t> </a:t>
            </a:r>
            <a:r>
              <a:rPr lang="en-US" sz="1400" dirty="0"/>
              <a:t>http://ton64ton.blogspot.ru/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785926"/>
            <a:ext cx="1646221" cy="2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6964-1BFC-41EF-B1FA-84123BA60792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4905-8C05-4F6E-B649-698EA6F1AA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14752"/>
            <a:ext cx="1230515" cy="28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285728"/>
            <a:ext cx="338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476672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Правила безопасности для пешеходов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25-960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"/>
            <a:ext cx="522007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Пешеходы должны пересекать проезжую часть по пешеходным переходам, в том числе по подземным и надземным, а при их отсутствии — на перекрестках по линии тротуаров или обочин.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2labvvju1219439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5328592" cy="4000367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491880" y="404664"/>
            <a:ext cx="5040560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Ожидать автобус, троллейбус и трамвай можно только на посадочных площадках (на тротуарах, на обочине дороги).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77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20688"/>
            <a:ext cx="7992888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 — транспортного светофора.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пересечении проезжей части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Gajke_07P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60800"/>
          </a:xfrm>
          <a:prstGeom prst="rect">
            <a:avLst/>
          </a:prstGeom>
        </p:spPr>
      </p:pic>
      <p:pic>
        <p:nvPicPr>
          <p:cNvPr id="3" name="Рисунок 2" descr="1384904765-1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387_html_7fca5a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1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0346aaee566bd7e522cfe834c2438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467544" y="692696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Выйдя на проезжую часть, пешеходы не должны задерживаться или останавливаться, если это не связано с обеспечением безопасности движения.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Пешеходы, не успевшие закончить переход, должны остановиться на линии, разделяющей транспортные потоки противоположных направлений.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Продолжать переход можно лишь убедившись в безопасности дальнейшего движения и с учетом сигнала светофора (регулировщика).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8ef775924f2d082d3842e674392679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149080"/>
            <a:ext cx="3333750" cy="22955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37626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«Разрешается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запрещается»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ЦОР 2010Г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733">
            <a:off x="6871439" y="719990"/>
            <a:ext cx="1103854" cy="16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Desktop\ЦОР 2010Г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18046">
            <a:off x="983003" y="2787658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4700">
            <a:off x="6801419" y="4343857"/>
            <a:ext cx="940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6708">
            <a:off x="2006260" y="595783"/>
            <a:ext cx="1016301" cy="14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Идти толпой по тротуару …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242088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Перебегать дорогу…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22108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Переходить дорогу на зеленый свет 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340768"/>
            <a:ext cx="2985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924944"/>
            <a:ext cx="2985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4941168"/>
            <a:ext cx="2381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Разрешается!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24482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нашем городе большом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каждом доме 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знают, люди помнят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Важный жизненный закон.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Пешеходам помогает и водителям везде,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закон тот называют сокращенно 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0212" y="620688"/>
            <a:ext cx="6243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Отгадайте загадку!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6989" y="4365104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ПДД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Выбегать на проезжую часть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556792"/>
            <a:ext cx="2985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Уважать правила дорожного движения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068960"/>
            <a:ext cx="2381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Разрешается!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797152"/>
            <a:ext cx="2381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Разрешается!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40050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Помогать пожилым людям переходить улицу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zija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060848"/>
            <a:ext cx="6727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за знак спрятался </a:t>
            </a:r>
          </a:p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стихах?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7647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знак такой стоит?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Стоп – машинам он велит.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Пешеход, идите смело,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полоскам черно – белым. </a:t>
            </a:r>
          </a:p>
        </p:txBody>
      </p:sp>
      <p:pic>
        <p:nvPicPr>
          <p:cNvPr id="4" name="Рисунок 3" descr="загруженно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924944"/>
            <a:ext cx="3361556" cy="336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76673"/>
            <a:ext cx="8136904" cy="2376263"/>
          </a:xfrm>
        </p:spPr>
        <p:txBody>
          <a:bodyPr/>
          <a:lstStyle/>
          <a:p>
            <a:pPr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Посмотрите, мальчик Федя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Едет на велосипеде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Отгадайте, отчего же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Недовольство у прохожих?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 descr="f87a93f99a268ca70dc743a99c13ad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636912"/>
            <a:ext cx="3765798" cy="376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772400" cy="1932235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Заболел живот у Тома,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дойти ему до дома.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ситуации такой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знак найти, какой? </a:t>
            </a:r>
          </a:p>
        </p:txBody>
      </p:sp>
      <p:pic>
        <p:nvPicPr>
          <p:cNvPr id="4" name="Рисунок 3" descr="7_1_punkt_meditsinskoj_pomosh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92896"/>
            <a:ext cx="259228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месте, как ни странно,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Ждут чего – то постоянно.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– то сидя, кто – то стоя.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 </a:t>
            </a:r>
          </a:p>
        </p:txBody>
      </p:sp>
      <p:pic>
        <p:nvPicPr>
          <p:cNvPr id="4" name="Рисунок 3" descr="4ggVPpJB8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2880988" cy="4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синем круге пешеход –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торопится, идет!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Дорожка безопасна,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ему не страшно! </a:t>
            </a:r>
          </a:p>
        </p:txBody>
      </p:sp>
      <p:pic>
        <p:nvPicPr>
          <p:cNvPr id="4" name="Рисунок 3" descr="4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/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дождь и в ясную погоду - 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не ходят пешеходы. 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"Вам ходить запрещено!"</a:t>
            </a:r>
            <a:r>
              <a:rPr lang="ru-RU" sz="3200" dirty="0"/>
              <a:t> 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0-026-Kakoj-znak-lishni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2896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348880"/>
            <a:ext cx="6192687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5400" b="1" cap="all" spc="0" dirty="0">
                <a:ln w="571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 держать!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F13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825382" cy="3501008"/>
          </a:xfrm>
          <a:prstGeom prst="rect">
            <a:avLst/>
          </a:prstGeom>
        </p:spPr>
      </p:pic>
      <p:pic>
        <p:nvPicPr>
          <p:cNvPr id="5" name="Рисунок 4" descr="208-5-pravila-dorozhnogo-dvizheniya-detyam-kart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95704"/>
            <a:ext cx="4860032" cy="3262296"/>
          </a:xfrm>
          <a:prstGeom prst="rect">
            <a:avLst/>
          </a:prstGeom>
        </p:spPr>
      </p:pic>
      <p:pic>
        <p:nvPicPr>
          <p:cNvPr id="6" name="Рисунок 5" descr="794132ad7d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355976" cy="3609807"/>
          </a:xfrm>
          <a:prstGeom prst="rect">
            <a:avLst/>
          </a:prstGeom>
        </p:spPr>
      </p:pic>
      <p:pic>
        <p:nvPicPr>
          <p:cNvPr id="7" name="Рисунок 6" descr="img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1009"/>
            <a:ext cx="486003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!CKAЧKA!\9b0a7a3fa4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15716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ЦОР 2010Г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44677">
            <a:off x="1186037" y="3640517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ЦОР 2010Г\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154781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21088"/>
            <a:ext cx="879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60848"/>
            <a:ext cx="74888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какой цифрой правильно расположены сигналы светофора?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23479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22748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20688"/>
            <a:ext cx="23479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91680" y="4221088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3968" y="4221088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2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19925" y="42926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03848" y="1556792"/>
            <a:ext cx="2347913" cy="4940126"/>
            <a:chOff x="3131840" y="620688"/>
            <a:chExt cx="2347913" cy="5300166"/>
          </a:xfrm>
        </p:grpSpPr>
        <p:pic>
          <p:nvPicPr>
            <p:cNvPr id="4" name="Picture 4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620688"/>
              <a:ext cx="2347913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51920" y="4365104"/>
              <a:ext cx="862013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600" b="1" dirty="0"/>
                <a:t>1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31640" y="476672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цифрой обозначен знак “Пешеходный переход”?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23574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2495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80728"/>
            <a:ext cx="25225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5656" y="3933056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3968" y="3933056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32240" y="3933056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/>
              <a:t>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75856" y="1988840"/>
            <a:ext cx="2495550" cy="4508078"/>
            <a:chOff x="3419872" y="980728"/>
            <a:chExt cx="2495550" cy="4508078"/>
          </a:xfrm>
        </p:grpSpPr>
        <p:pic>
          <p:nvPicPr>
            <p:cNvPr id="4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980728"/>
              <a:ext cx="2495550" cy="237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283968" y="3933056"/>
              <a:ext cx="862012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600" b="1" dirty="0"/>
                <a:t>2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2225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идет правильно: </a:t>
            </a:r>
          </a:p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бабушка или внук? </a:t>
            </a:r>
          </a:p>
        </p:txBody>
      </p:sp>
      <p:pic>
        <p:nvPicPr>
          <p:cNvPr id="4" name="Picture 6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3816424" cy="240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2780928"/>
            <a:ext cx="4111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04248" y="2780928"/>
            <a:ext cx="785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71600" y="2492896"/>
            <a:ext cx="7344816" cy="2905294"/>
            <a:chOff x="971600" y="2492896"/>
            <a:chExt cx="7344816" cy="2905294"/>
          </a:xfrm>
        </p:grpSpPr>
        <p:sp>
          <p:nvSpPr>
            <p:cNvPr id="7" name="TextBox 6"/>
            <p:cNvSpPr txBox="1"/>
            <p:nvPr/>
          </p:nvSpPr>
          <p:spPr>
            <a:xfrm>
              <a:off x="971600" y="2492896"/>
              <a:ext cx="7344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Идти нужно навстречу движущемуся транспорту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707904" y="3212976"/>
              <a:ext cx="1656184" cy="218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9600" b="1" dirty="0"/>
                <a:t>2</a:t>
              </a:r>
            </a:p>
            <a:p>
              <a:pPr algn="ctr"/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внук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Переходя дорогу, куда нужно посмотреть сначала, куда потом?</a:t>
            </a:r>
          </a:p>
        </p:txBody>
      </p:sp>
      <p:pic>
        <p:nvPicPr>
          <p:cNvPr id="4" name="Picture 7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45795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95536" y="3284984"/>
            <a:ext cx="3500437" cy="7858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Impact"/>
              </a:rPr>
              <a:t>налево, направо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47664" y="4005064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1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572000" y="4221088"/>
            <a:ext cx="3678238" cy="849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направо, налево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44208" y="4869160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7371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71800" y="2996952"/>
            <a:ext cx="3500437" cy="2563862"/>
            <a:chOff x="2771800" y="2996952"/>
            <a:chExt cx="3500437" cy="2563862"/>
          </a:xfrm>
        </p:grpSpPr>
        <p:sp>
          <p:nvSpPr>
            <p:cNvPr id="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771800" y="2996952"/>
              <a:ext cx="3500437" cy="78581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CC"/>
                  </a:solidFill>
                  <a:latin typeface="Impact"/>
                </a:rPr>
                <a:t>налево, направо</a:t>
              </a: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995936" y="4005064"/>
              <a:ext cx="862013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 b="1" dirty="0"/>
                <a:t>1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331640" y="692696"/>
            <a:ext cx="64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разрешается ожидать троллейбус, автобус?</a:t>
            </a:r>
          </a:p>
        </p:txBody>
      </p:sp>
      <p:pic>
        <p:nvPicPr>
          <p:cNvPr id="5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813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8"/>
            <a:ext cx="30003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3000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683568" y="5486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делать, если дерево  мешает рассмотреть дорогу? Как быть?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8495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6971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6288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Назовите ошибки, которые допустил мальчик?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854" y="1412776"/>
            <a:ext cx="81932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Пешеходные переходы </a:t>
            </a:r>
          </a:p>
          <a:p>
            <a:pPr algn="ctr"/>
            <a:r>
              <a:rPr lang="ru-RU" sz="54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/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разных городах мира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6430_59aee10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ylqdzs2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5C8J34U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" y="-1"/>
            <a:ext cx="9139316" cy="686151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a50385e946b5d2ba4c46179f91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d05896263863498301cb7c93a0f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для пешеходов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Пешеходы должны двигаться по тротуарам или пешеходным дорожкам, а при их отсутствии — по обочинам.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отсутствии тротуаров, пешеходных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(на дорогах с разделительной полосой — по внешнему краю проезжей части).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ed3ef8214208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ltnH0GC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27400"/>
          </a:xfrm>
          <a:prstGeom prst="rect">
            <a:avLst/>
          </a:prstGeom>
        </p:spPr>
      </p:pic>
      <p:pic>
        <p:nvPicPr>
          <p:cNvPr id="3" name="Рисунок 2" descr="CustomCrosswalksforNorthHollywoo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4984"/>
            <a:ext cx="4764021" cy="3573016"/>
          </a:xfrm>
          <a:prstGeom prst="rect">
            <a:avLst/>
          </a:prstGeom>
        </p:spPr>
      </p:pic>
      <p:pic>
        <p:nvPicPr>
          <p:cNvPr id="4" name="Рисунок 3" descr="Dn226TO-H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5408" y="3045470"/>
            <a:ext cx="5088592" cy="38125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r-zeb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6h039CI6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94" y="0"/>
            <a:ext cx="9153388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c-donalds-walk-pedestrians-ze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ZZEdSP5-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RTGHGV8n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" y="0"/>
            <a:ext cx="9111996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4k7Xas27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096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pR7uKwEI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44" y="0"/>
            <a:ext cx="9146944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y2nPqClR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" y="-3517"/>
            <a:ext cx="9139316" cy="6861517"/>
          </a:xfrm>
          <a:prstGeom prst="rect">
            <a:avLst/>
          </a:prstGeom>
        </p:spPr>
      </p:pic>
      <p:pic>
        <p:nvPicPr>
          <p:cNvPr id="3" name="Рисунок 2" descr="u2418p1t1d17130141f21dt20090202073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71950"/>
            <a:ext cx="4286250" cy="26860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620688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Безопасность пешехода на дороге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движении по краю проезжей части пешеходы должны идти навстречу движению транспортных средств.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5356473" cy="378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141_c09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2898195" cy="46371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58287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Будьте счастливы</a:t>
            </a: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здоровы!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a8f6dc43f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2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01216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элементами и обеспечивать видимость этих предметов водителями транспортных средств.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ev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7647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69269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Группы детей разрешается водить только по тротуарам и пешеходным дорожкам, а при их отсутствии — и по обочинам, но лишь в светлое время суток и только в сопровождении взрослых.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she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04864"/>
            <a:ext cx="3562837" cy="43367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586</Words>
  <Application>Microsoft Office PowerPoint</Application>
  <PresentationFormat>Экран (4:3)</PresentationFormat>
  <Paragraphs>89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Arial</vt:lpstr>
      <vt:lpstr>Calibri</vt:lpstr>
      <vt:lpstr>Comic Sans MS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«Разрешается  или  запрещается»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цифрой обозначен знак “Пешеходный переход”? 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Переходя дорогу, куда нужно посмотреть сначала, куда потом?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Nabster</dc:creator>
  <cp:lastModifiedBy>Дарья Вишневская</cp:lastModifiedBy>
  <cp:revision>160</cp:revision>
  <dcterms:created xsi:type="dcterms:W3CDTF">2013-07-14T04:22:44Z</dcterms:created>
  <dcterms:modified xsi:type="dcterms:W3CDTF">2017-11-27T18:13:28Z</dcterms:modified>
</cp:coreProperties>
</file>